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rs/shapexml.xml" ContentType="application/vnd.ms-office.DrsShape+xml"/>
  <Override PartName="/drs/downrev.xml" ContentType="application/vnd.ms-office.DrsDownRev+xml"/>
</Types>
</file>

<file path=_rels/.rels><?xml version="1.0" encoding="UTF-8" standalone="yes"?>
<Relationships xmlns="http://schemas.openxmlformats.org/package/2006/relationships"><Relationship Id="rId2" Type="http://schemas.microsoft.com/office/2006/relationships/downRev" Target="drs/downrev.xml"/><Relationship Id="rId1" Type="http://schemas.microsoft.com/office/2006/relationships/shapeXml" Target="drs/shapexml.xml"/></Relationships>
</file>

<file path=drs/downrev.xml><?xml version="1.0" encoding="utf-8"?>
<a:downRevStg xmlns:a="http://schemas.openxmlformats.org/drawingml/2006/main" shapeCheckSum="Gyu8tg3hP+5z+v7QMUy+Mk==&#10;" textCheckSum="lc2luM==&#10;" shapeId="78851" fHybridRaster="0" ver="1"/>
</file>

<file path=drs/shapexml.xml><?xml version="1.0" encoding="utf-8"?>
<p:sp xmlns:p="http://schemas.openxmlformats.org/presentationml/2006/main">
  <p:nvSpPr>
    <p:cNvPr id="78851" name="6 Slayt Numarası Yer Tutucusu"/>
    <p:cNvSpPr txBox="1">
      <a:spLocks xmlns:a="http://schemas.openxmlformats.org/drawingml/2006/main" noGrp="1"/>
    </p:cNvSpPr>
    <p:nvPr/>
  </p:nvSpPr>
  <p:spPr bwMode="auto">
    <a:xfrm xmlns:a="http://schemas.openxmlformats.org/drawingml/2006/main">
      <a:off x="6546850" y="6121400"/>
      <a:ext cx="522288" cy="369888"/>
    </a:xfrm>
    <a:prstGeom xmlns:a="http://schemas.openxmlformats.org/drawingml/2006/main" prst="rect">
      <a:avLst/>
    </a:prstGeom>
    <a:noFill xmlns:a="http://schemas.openxmlformats.org/drawingml/2006/main"/>
    <a:extLst xmlns:a="http://schemas.openxmlformats.org/drawingml/2006/main">
      <a:ext uri="{909E8E84-426E-40DD-AFC4-6F175D3DCCD1}">
        <a14:hiddenFill xmlns:a14="http://schemas.microsoft.com/office/drawing/2010/main">
          <a:solidFill>
            <a:srgbClr val="FFFFFF"/>
          </a:solidFill>
        </a14:hiddenFill>
      </a:ext>
      <a:ext uri="{91240B29-F687-4F45-9708-019B960494DF}">
        <a14:hiddenLine xmlns:a14="http://schemas.microsoft.com/office/drawing/2010/main" w="9525">
          <a:solidFill>
            <a:srgbClr val="000000"/>
          </a:solidFill>
          <a:miter lim="800000"/>
          <a:headEnd/>
          <a:tailEnd/>
        </a14:hiddenLine>
      </a:ext>
    </a:extLst>
  </p:spPr>
  <p:txBody>
    <a:bodyPr xmlns:a="http://schemas.openxmlformats.org/drawingml/2006/main" vert="horz" lIns="91440" tIns="45720" rIns="91440" bIns="45720" rtlCol="0" anchor="ctr"/>
    <a:lstStyle xmlns:a="http://schemas.openxmlformats.org/drawingml/2006/main">
      <a:lvl1pPr>
        <a:defRPr>
          <a:solidFill>
            <a:schemeClr val="tx1"/>
          </a:solidFill>
          <a:latin typeface="Arial" panose="020B0604020202020204" pitchFamily="34" charset="0"/>
        </a:defRPr>
      </a:lvl1pPr>
      <a:lvl2pPr marL="742950" indent="-285750">
        <a:defRPr>
          <a:solidFill>
            <a:schemeClr val="tx1"/>
          </a:solidFill>
          <a:latin typeface="Arial" panose="020B0604020202020204" pitchFamily="34" charset="0"/>
        </a:defRPr>
      </a:lvl2pPr>
      <a:lvl3pPr marL="1143000" indent="-228600">
        <a:defRPr>
          <a:solidFill>
            <a:schemeClr val="tx1"/>
          </a:solidFill>
          <a:latin typeface="Arial" panose="020B0604020202020204" pitchFamily="34" charset="0"/>
        </a:defRPr>
      </a:lvl3pPr>
      <a:lvl4pPr marL="1600200" indent="-228600">
        <a:defRPr>
          <a:solidFill>
            <a:schemeClr val="tx1"/>
          </a:solidFill>
          <a:latin typeface="Arial" panose="020B0604020202020204" pitchFamily="34" charset="0"/>
        </a:defRPr>
      </a:lvl4pPr>
      <a:lvl5pPr marL="2057400" indent="-228600">
        <a:defRPr>
          <a:solidFill>
            <a:schemeClr val="tx1"/>
          </a:solidFill>
          <a:latin typeface="Arial" panose="020B0604020202020204" pitchFamily="34" charset="0"/>
        </a:defRPr>
      </a:lvl5pPr>
      <a:lvl6pPr marL="2514600" indent="-228600" defTabSz="92710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" panose="020B0604020202020204" pitchFamily="34" charset="0"/>
        </a:defRPr>
      </a:lvl6pPr>
      <a:lvl7pPr marL="2971800" indent="-228600" defTabSz="92710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" panose="020B0604020202020204" pitchFamily="34" charset="0"/>
        </a:defRPr>
      </a:lvl7pPr>
      <a:lvl8pPr marL="3429000" indent="-228600" defTabSz="92710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" panose="020B0604020202020204" pitchFamily="34" charset="0"/>
        </a:defRPr>
      </a:lvl8pPr>
      <a:lvl9pPr marL="3886200" indent="-228600" defTabSz="92710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" panose="020B0604020202020204" pitchFamily="34" charset="0"/>
        </a:defRPr>
      </a:lvl9pPr>
    </a:lstStyle>
    <a:p xmlns:a="http://schemas.openxmlformats.org/drawingml/2006/main">
      <a:pPr marL="0" marR="0" lvl="0" indent="0" algn="r" defTabSz="4572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/>
      </a:pPr>
      <a:fld id="{252F8605-C55D-42A8-913B-C826A491933E}" type="slidenum">
        <a:rPr kumimoji="0" lang="tr-TR" altLang="tr-TR" sz="912" b="0" i="0" u="none" strike="noStrike" kern="1200" cap="none" spc="0" normalizeH="0" baseline="0" noProof="0">
          <a:ln>
            <a:noFill/>
          </a:ln>
          <a:solidFill>
            <a:srgbClr val="898989"/>
          </a:solidFill>
          <a:effectLst/>
          <a:uLnTx/>
          <a:uFillTx/>
          <a:latin typeface="Arial" panose="020B0604020202020204" pitchFamily="34" charset="0"/>
          <a:ea typeface="+mn-ea"/>
          <a:cs typeface="+mn-cs"/>
        </a:rPr>
        <a:pPr marL="0" marR="0" lvl="0" indent="0" algn="r" defTabSz="4572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/>
        </a:pPr>
        <a:t> </a:t>
      </a:fld>
      <a:endParaRPr kumimoji="0" lang="tr-TR" altLang="tr-TR" sz="912" b="0" i="0" u="none" strike="noStrike" kern="1200" cap="none" spc="0" normalizeH="0" baseline="0" noProof="0">
        <a:ln>
          <a:noFill/>
        </a:ln>
        <a:solidFill>
          <a:srgbClr val="898989"/>
        </a:solidFill>
        <a:effectLst/>
        <a:uLnTx/>
        <a:uFillTx/>
        <a:latin typeface="Arial" panose="020B0604020202020204" pitchFamily="34" charset="0"/>
        <a:ea typeface="+mn-ea"/>
        <a:cs typeface="+mn-cs"/>
      </a:endParaRPr>
    </a:p>
  </p:txBody>
</p:sp>
</file>